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0B4C5DA-ED17-473E-8E1E-FF2740BFE28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BA6426DE-BB3E-4693-8FCA-DDB60C6B90A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1A001E2-E946-4E65-BF2A-D4685A9CFB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98DEB-A02D-4E0F-9378-AC46766EB08D}" type="datetimeFigureOut">
              <a:rPr kumimoji="1" lang="ja-JP" altLang="en-US" smtClean="0"/>
              <a:t>2020/12/10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750A362-29B3-4371-BD99-3611046005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BDACDCF-B173-4465-B170-89E90663BB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CD587-EA65-49D7-9B19-EE67B81889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724310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060704F-2677-4DEA-9E76-43F9202A76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D485238-BF78-4F83-AA5E-A5A533EC66D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E3FC799-A17E-416C-851D-84B6D81EC4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98DEB-A02D-4E0F-9378-AC46766EB08D}" type="datetimeFigureOut">
              <a:rPr kumimoji="1" lang="ja-JP" altLang="en-US" smtClean="0"/>
              <a:t>2020/12/10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14EC339-4070-4B0B-8F97-29F2F34C0F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E20E118-ADCD-466B-8740-2C5B5736C0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CD587-EA65-49D7-9B19-EE67B81889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188977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B4E4AB20-ACB1-4051-A3FA-28A00D7E371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3E4D97AF-82CF-40F3-9B22-9E399F0012D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1FF7C19-FCA4-4EAA-B48B-6A6AC41DF5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98DEB-A02D-4E0F-9378-AC46766EB08D}" type="datetimeFigureOut">
              <a:rPr kumimoji="1" lang="ja-JP" altLang="en-US" smtClean="0"/>
              <a:t>2020/12/10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FAC7786-E41B-4709-AE56-495E9A23ED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3A219A2-F536-4F59-86A9-2CC0EF78D7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CD587-EA65-49D7-9B19-EE67B81889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230818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81D44AB-D835-4546-8665-36F911FD42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67BBE9A4-83F9-4162-9B4B-561645A5BE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7A26330-A3B1-40FF-A29A-A7D750E4ED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98DEB-A02D-4E0F-9378-AC46766EB08D}" type="datetimeFigureOut">
              <a:rPr kumimoji="1" lang="ja-JP" altLang="en-US" smtClean="0"/>
              <a:t>2020/12/10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1825ED6-0EFC-4F0C-BC49-904F1C0ED5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B7FE201-4353-40BD-AE67-6DFA08B552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CD587-EA65-49D7-9B19-EE67B81889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104459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CCB72F5-080D-43C0-A888-31AA0008B0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71A147C-D300-4005-B889-F0D9FD58EB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2198BD3-9061-445F-9DCD-C65A48673D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98DEB-A02D-4E0F-9378-AC46766EB08D}" type="datetimeFigureOut">
              <a:rPr kumimoji="1" lang="ja-JP" altLang="en-US" smtClean="0"/>
              <a:t>2020/12/10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72F7213-A6A1-46DD-B18B-2FC3BA02EC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AFB16D4-D11C-4297-81E0-5BBE10505B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CD587-EA65-49D7-9B19-EE67B81889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426250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EE8B542-C4E2-4669-A2E4-89D0F59CD2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90235767-911E-48C3-97B4-5662097E515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3151FFA8-CB3F-4D71-8CA0-4057870E399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0F72259-F4C3-4959-9CDC-87EF3D5B73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98DEB-A02D-4E0F-9378-AC46766EB08D}" type="datetimeFigureOut">
              <a:rPr kumimoji="1" lang="ja-JP" altLang="en-US" smtClean="0"/>
              <a:t>2020/12/10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AEC3099E-C7E1-46C5-A26C-75BA706749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42031FB1-3FF9-4987-B2CC-FD65128EE0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CD587-EA65-49D7-9B19-EE67B81889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815421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20B9A61-4253-44BB-B27B-327164716A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9FD0E7EE-B10B-4E3F-8C79-C6F655F21B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44F3EA61-D6A1-4EDB-84A5-20E5310F757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6D13AB6A-2D9E-46B5-8040-1F6A9B7AB5E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44F692F5-BD64-48D5-8679-C2B1DB3B067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492BECDE-67EC-4B64-B0F6-EA3DFF8D99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98DEB-A02D-4E0F-9378-AC46766EB08D}" type="datetimeFigureOut">
              <a:rPr kumimoji="1" lang="ja-JP" altLang="en-US" smtClean="0"/>
              <a:t>2020/12/10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0E22332B-2B7F-45E5-B61E-A21AD77EE7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A4F190D1-F24F-4729-A122-40C0B51386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CD587-EA65-49D7-9B19-EE67B81889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82824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144ABD2-A52C-4A6C-9C24-D53EE4C618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548F44C0-1B2E-4632-A9B2-B9A2D951AA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98DEB-A02D-4E0F-9378-AC46766EB08D}" type="datetimeFigureOut">
              <a:rPr kumimoji="1" lang="ja-JP" altLang="en-US" smtClean="0"/>
              <a:t>2020/12/10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447FE74B-F0D2-42F4-B1E0-6A5D62A081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0A601F36-DBFF-47FA-A812-478EDA0ECC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CD587-EA65-49D7-9B19-EE67B81889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898934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26252A88-029C-4E1B-9C82-4D48440E33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98DEB-A02D-4E0F-9378-AC46766EB08D}" type="datetimeFigureOut">
              <a:rPr kumimoji="1" lang="ja-JP" altLang="en-US" smtClean="0"/>
              <a:t>2020/12/10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98DAB31C-2C39-46C7-8978-DB33EA86E9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A2FDB4BE-F968-4BB1-A3A1-E134CBABDF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CD587-EA65-49D7-9B19-EE67B81889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372309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56C007F-009E-467A-A654-57657E8B16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54FF2B2-7854-4C56-A88D-C37F7D9CCA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731183C3-B80A-4085-8C85-B3B4A9DA6DA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A43C21C3-B2AB-4C3E-838A-A00C094505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98DEB-A02D-4E0F-9378-AC46766EB08D}" type="datetimeFigureOut">
              <a:rPr kumimoji="1" lang="ja-JP" altLang="en-US" smtClean="0"/>
              <a:t>2020/12/10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0EFCF932-C7D4-40B8-B04C-5D64646629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6FECFD87-475B-4928-8961-A20242DE37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CD587-EA65-49D7-9B19-EE67B81889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613482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88236E2-23DA-4EC9-B01D-9F1C490255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1FEA0167-51DB-45A8-8C2A-DF5F93CA2BF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A7245B61-BA3C-419F-A088-229BAACFF0F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C10F917E-732C-4304-AC11-2AC9165DFC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98DEB-A02D-4E0F-9378-AC46766EB08D}" type="datetimeFigureOut">
              <a:rPr kumimoji="1" lang="ja-JP" altLang="en-US" smtClean="0"/>
              <a:t>2020/12/10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64B42D54-C01C-426F-B91A-EF1F73A4EC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35F04105-CBF8-4CE4-A3CC-B04E6CA912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CD587-EA65-49D7-9B19-EE67B81889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431195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8E259BBA-6B1E-431B-AE96-0DA30A9ECD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6D4E819F-EE14-47FF-AE32-F92D47CB74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F244965-3B80-43D6-8622-A91A95825E9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598DEB-A02D-4E0F-9378-AC46766EB08D}" type="datetimeFigureOut">
              <a:rPr kumimoji="1" lang="ja-JP" altLang="en-US" smtClean="0"/>
              <a:t>2020/12/10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ACA3BFC-1890-4D64-99EC-8048BA3C397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264735A-F34D-4C96-B517-FCBAEDBE984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6CD587-EA65-49D7-9B19-EE67B81889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053278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BD0B8B5F-104B-41FC-A773-1171FAA620FD}"/>
              </a:ext>
            </a:extLst>
          </p:cNvPr>
          <p:cNvSpPr/>
          <p:nvPr/>
        </p:nvSpPr>
        <p:spPr>
          <a:xfrm>
            <a:off x="1002153" y="127591"/>
            <a:ext cx="4626015" cy="5635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kumimoji="1" lang="ja-JP" altLang="en-US" dirty="0">
                <a:solidFill>
                  <a:schemeClr val="tx1"/>
                </a:solidFill>
              </a:rPr>
              <a:t>簡単！低糖質で食べやすいショートケーキ</a:t>
            </a: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334494D2-6239-4AD0-82FA-3E35066018D3}"/>
              </a:ext>
            </a:extLst>
          </p:cNvPr>
          <p:cNvSpPr/>
          <p:nvPr/>
        </p:nvSpPr>
        <p:spPr>
          <a:xfrm>
            <a:off x="482009" y="2317898"/>
            <a:ext cx="5613991" cy="271661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altLang="ja-JP" dirty="0">
                <a:solidFill>
                  <a:schemeClr val="tx1"/>
                </a:solidFill>
              </a:rPr>
              <a:t>&lt;</a:t>
            </a:r>
            <a:r>
              <a:rPr kumimoji="1" lang="ja-JP" altLang="en-US" dirty="0">
                <a:solidFill>
                  <a:schemeClr val="tx1"/>
                </a:solidFill>
              </a:rPr>
              <a:t>材料</a:t>
            </a:r>
            <a:r>
              <a:rPr kumimoji="1" lang="en-US" altLang="ja-JP" dirty="0">
                <a:solidFill>
                  <a:schemeClr val="tx1"/>
                </a:solidFill>
              </a:rPr>
              <a:t>&gt;</a:t>
            </a:r>
          </a:p>
          <a:p>
            <a:pPr algn="just"/>
            <a:r>
              <a:rPr lang="ja-JP" altLang="en-US" b="1" dirty="0">
                <a:solidFill>
                  <a:schemeClr val="tx1"/>
                </a:solidFill>
              </a:rPr>
              <a:t>スフレ生地</a:t>
            </a:r>
            <a:endParaRPr kumimoji="1" lang="en-US" altLang="ja-JP" b="1" dirty="0">
              <a:solidFill>
                <a:schemeClr val="tx1"/>
              </a:solidFill>
            </a:endParaRPr>
          </a:p>
          <a:p>
            <a:pPr algn="just"/>
            <a:r>
              <a:rPr kumimoji="1" lang="ja-JP" altLang="en-US" dirty="0">
                <a:solidFill>
                  <a:schemeClr val="tx1"/>
                </a:solidFill>
              </a:rPr>
              <a:t>卵</a:t>
            </a:r>
            <a:r>
              <a:rPr kumimoji="1" lang="en-US" altLang="ja-JP" dirty="0">
                <a:solidFill>
                  <a:schemeClr val="tx1"/>
                </a:solidFill>
              </a:rPr>
              <a:t>(L</a:t>
            </a:r>
            <a:r>
              <a:rPr kumimoji="1" lang="ja-JP" altLang="en-US" dirty="0">
                <a:solidFill>
                  <a:schemeClr val="tx1"/>
                </a:solidFill>
              </a:rPr>
              <a:t>サイズ</a:t>
            </a:r>
            <a:r>
              <a:rPr kumimoji="1" lang="en-US" altLang="ja-JP" dirty="0">
                <a:solidFill>
                  <a:schemeClr val="tx1"/>
                </a:solidFill>
              </a:rPr>
              <a:t>)…3</a:t>
            </a:r>
            <a:r>
              <a:rPr kumimoji="1" lang="ja-JP" altLang="en-US" dirty="0">
                <a:solidFill>
                  <a:schemeClr val="tx1"/>
                </a:solidFill>
              </a:rPr>
              <a:t>個</a:t>
            </a:r>
            <a:endParaRPr kumimoji="1" lang="en-US" altLang="ja-JP" dirty="0">
              <a:solidFill>
                <a:schemeClr val="tx1"/>
              </a:solidFill>
            </a:endParaRPr>
          </a:p>
          <a:p>
            <a:pPr algn="just"/>
            <a:r>
              <a:rPr lang="ja-JP" altLang="en-US" dirty="0">
                <a:solidFill>
                  <a:schemeClr val="tx1"/>
                </a:solidFill>
              </a:rPr>
              <a:t>砂糖</a:t>
            </a:r>
            <a:r>
              <a:rPr lang="en-US" altLang="ja-JP" dirty="0">
                <a:solidFill>
                  <a:schemeClr val="tx1"/>
                </a:solidFill>
              </a:rPr>
              <a:t>A(</a:t>
            </a:r>
            <a:r>
              <a:rPr lang="ja-JP" altLang="en-US" dirty="0">
                <a:solidFill>
                  <a:schemeClr val="tx1"/>
                </a:solidFill>
              </a:rPr>
              <a:t>卵黄用</a:t>
            </a:r>
            <a:r>
              <a:rPr lang="en-US" altLang="ja-JP" dirty="0">
                <a:solidFill>
                  <a:schemeClr val="tx1"/>
                </a:solidFill>
              </a:rPr>
              <a:t>)…13g</a:t>
            </a:r>
          </a:p>
          <a:p>
            <a:pPr algn="just"/>
            <a:r>
              <a:rPr kumimoji="1" lang="ja-JP" altLang="en-US" dirty="0">
                <a:solidFill>
                  <a:schemeClr val="tx1"/>
                </a:solidFill>
              </a:rPr>
              <a:t>はちみつ</a:t>
            </a:r>
            <a:r>
              <a:rPr lang="en-US" altLang="ja-JP" dirty="0">
                <a:solidFill>
                  <a:schemeClr val="tx1"/>
                </a:solidFill>
              </a:rPr>
              <a:t>…15g</a:t>
            </a:r>
          </a:p>
          <a:p>
            <a:pPr algn="just"/>
            <a:r>
              <a:rPr lang="ja-JP" altLang="en-US" dirty="0">
                <a:solidFill>
                  <a:schemeClr val="tx1"/>
                </a:solidFill>
              </a:rPr>
              <a:t>サラダ油</a:t>
            </a:r>
            <a:r>
              <a:rPr lang="en-US" altLang="ja-JP" dirty="0">
                <a:solidFill>
                  <a:schemeClr val="tx1"/>
                </a:solidFill>
              </a:rPr>
              <a:t>…35cc</a:t>
            </a:r>
          </a:p>
          <a:p>
            <a:pPr algn="just"/>
            <a:r>
              <a:rPr lang="ja-JP" altLang="en-US" dirty="0">
                <a:solidFill>
                  <a:schemeClr val="tx1"/>
                </a:solidFill>
              </a:rPr>
              <a:t>牛乳</a:t>
            </a:r>
            <a:r>
              <a:rPr lang="en-US" altLang="ja-JP" dirty="0">
                <a:solidFill>
                  <a:schemeClr val="tx1"/>
                </a:solidFill>
              </a:rPr>
              <a:t>…40cc</a:t>
            </a:r>
          </a:p>
          <a:p>
            <a:pPr algn="just"/>
            <a:r>
              <a:rPr lang="ja-JP" altLang="en-US" dirty="0">
                <a:solidFill>
                  <a:schemeClr val="tx1"/>
                </a:solidFill>
              </a:rPr>
              <a:t>ホワイトチョコレート</a:t>
            </a:r>
            <a:r>
              <a:rPr lang="en-US" altLang="ja-JP" dirty="0">
                <a:solidFill>
                  <a:schemeClr val="tx1"/>
                </a:solidFill>
              </a:rPr>
              <a:t>…10g</a:t>
            </a:r>
          </a:p>
          <a:p>
            <a:pPr algn="just"/>
            <a:r>
              <a:rPr kumimoji="1" lang="ja-JP" altLang="en-US" dirty="0">
                <a:solidFill>
                  <a:schemeClr val="tx1"/>
                </a:solidFill>
              </a:rPr>
              <a:t>砂糖</a:t>
            </a:r>
            <a:r>
              <a:rPr kumimoji="1" lang="en-US" altLang="ja-JP" dirty="0">
                <a:solidFill>
                  <a:schemeClr val="tx1"/>
                </a:solidFill>
              </a:rPr>
              <a:t>B(</a:t>
            </a:r>
            <a:r>
              <a:rPr kumimoji="1" lang="ja-JP" altLang="en-US" dirty="0">
                <a:solidFill>
                  <a:schemeClr val="tx1"/>
                </a:solidFill>
              </a:rPr>
              <a:t>卵白用</a:t>
            </a:r>
            <a:r>
              <a:rPr kumimoji="1" lang="en-US" altLang="ja-JP" dirty="0">
                <a:solidFill>
                  <a:schemeClr val="tx1"/>
                </a:solidFill>
              </a:rPr>
              <a:t>)…32g</a:t>
            </a:r>
          </a:p>
          <a:p>
            <a:pPr algn="just"/>
            <a:r>
              <a:rPr lang="ja-JP" altLang="en-US" dirty="0">
                <a:solidFill>
                  <a:schemeClr val="tx1"/>
                </a:solidFill>
              </a:rPr>
              <a:t>薄力粉</a:t>
            </a:r>
            <a:r>
              <a:rPr lang="en-US" altLang="ja-JP" dirty="0">
                <a:solidFill>
                  <a:schemeClr val="tx1"/>
                </a:solidFill>
              </a:rPr>
              <a:t>…50g</a:t>
            </a:r>
          </a:p>
          <a:p>
            <a:pPr algn="just"/>
            <a:r>
              <a:rPr kumimoji="1" lang="ja-JP" altLang="en-US" dirty="0">
                <a:solidFill>
                  <a:schemeClr val="tx1"/>
                </a:solidFill>
              </a:rPr>
              <a:t>片栗粉</a:t>
            </a:r>
            <a:r>
              <a:rPr kumimoji="1" lang="en-US" altLang="ja-JP" dirty="0">
                <a:solidFill>
                  <a:schemeClr val="tx1"/>
                </a:solidFill>
              </a:rPr>
              <a:t>…10g</a:t>
            </a:r>
          </a:p>
          <a:p>
            <a:pPr algn="just"/>
            <a:r>
              <a:rPr lang="ja-JP" altLang="en-US" b="1" dirty="0">
                <a:solidFill>
                  <a:schemeClr val="tx1"/>
                </a:solidFill>
              </a:rPr>
              <a:t>ホイップクリーム</a:t>
            </a:r>
            <a:endParaRPr lang="en-US" altLang="ja-JP" b="1" dirty="0">
              <a:solidFill>
                <a:schemeClr val="tx1"/>
              </a:solidFill>
            </a:endParaRPr>
          </a:p>
          <a:p>
            <a:pPr algn="just"/>
            <a:r>
              <a:rPr lang="ja-JP" altLang="en-US" dirty="0">
                <a:solidFill>
                  <a:schemeClr val="tx1"/>
                </a:solidFill>
              </a:rPr>
              <a:t>無添加・ 全脂肪のココナッツミルク</a:t>
            </a:r>
            <a:r>
              <a:rPr lang="en-US" altLang="ja-JP" dirty="0">
                <a:solidFill>
                  <a:schemeClr val="tx1"/>
                </a:solidFill>
              </a:rPr>
              <a:t>…1</a:t>
            </a:r>
            <a:r>
              <a:rPr lang="ja-JP" altLang="en-US" dirty="0">
                <a:solidFill>
                  <a:schemeClr val="tx1"/>
                </a:solidFill>
              </a:rPr>
              <a:t>缶</a:t>
            </a:r>
            <a:endParaRPr lang="en-US" altLang="ja-JP" dirty="0">
              <a:solidFill>
                <a:schemeClr val="tx1"/>
              </a:solidFill>
            </a:endParaRPr>
          </a:p>
          <a:p>
            <a:pPr algn="just"/>
            <a:r>
              <a:rPr lang="ja-JP" altLang="en-US" dirty="0">
                <a:solidFill>
                  <a:schemeClr val="tx1"/>
                </a:solidFill>
              </a:rPr>
              <a:t> はちみつ</a:t>
            </a:r>
            <a:r>
              <a:rPr lang="en-US" altLang="ja-JP" dirty="0">
                <a:solidFill>
                  <a:schemeClr val="tx1"/>
                </a:solidFill>
              </a:rPr>
              <a:t>…</a:t>
            </a:r>
            <a:r>
              <a:rPr lang="ja-JP" altLang="en-US" dirty="0">
                <a:solidFill>
                  <a:schemeClr val="tx1"/>
                </a:solidFill>
              </a:rPr>
              <a:t>大さじ</a:t>
            </a:r>
            <a:r>
              <a:rPr lang="en-US" altLang="ja-JP" dirty="0">
                <a:solidFill>
                  <a:schemeClr val="tx1"/>
                </a:solidFill>
              </a:rPr>
              <a:t>2</a:t>
            </a:r>
          </a:p>
          <a:p>
            <a:pPr algn="just"/>
            <a:r>
              <a:rPr lang="ja-JP" altLang="en-US" b="1" dirty="0">
                <a:solidFill>
                  <a:schemeClr val="tx1"/>
                </a:solidFill>
              </a:rPr>
              <a:t>トッピング</a:t>
            </a:r>
            <a:endParaRPr lang="en-US" altLang="ja-JP" b="1" dirty="0">
              <a:solidFill>
                <a:schemeClr val="tx1"/>
              </a:solidFill>
            </a:endParaRPr>
          </a:p>
          <a:p>
            <a:pPr algn="just"/>
            <a:r>
              <a:rPr kumimoji="1" lang="en-US" altLang="ja-JP" dirty="0">
                <a:solidFill>
                  <a:schemeClr val="tx1"/>
                </a:solidFill>
              </a:rPr>
              <a:t> </a:t>
            </a:r>
            <a:r>
              <a:rPr kumimoji="1" lang="ja-JP" altLang="en-US" dirty="0">
                <a:solidFill>
                  <a:schemeClr val="tx1"/>
                </a:solidFill>
              </a:rPr>
              <a:t>いちご、キウィ、ラズベリーなど、お好みの果物</a:t>
            </a:r>
            <a:endParaRPr kumimoji="1" lang="en-US" altLang="ja-JP" dirty="0">
              <a:solidFill>
                <a:schemeClr val="tx1"/>
              </a:solidFill>
            </a:endParaRPr>
          </a:p>
          <a:p>
            <a:pPr algn="just"/>
            <a:r>
              <a:rPr kumimoji="1" lang="en-US" altLang="ja-JP" dirty="0">
                <a:solidFill>
                  <a:schemeClr val="tx1"/>
                </a:solidFill>
              </a:rPr>
              <a:t>(</a:t>
            </a:r>
            <a:r>
              <a:rPr kumimoji="1" lang="ja-JP" altLang="en-US" dirty="0">
                <a:solidFill>
                  <a:schemeClr val="tx1"/>
                </a:solidFill>
              </a:rPr>
              <a:t>ベリー類が特におすすめです</a:t>
            </a:r>
            <a:r>
              <a:rPr kumimoji="1" lang="en-US" altLang="ja-JP" dirty="0">
                <a:solidFill>
                  <a:schemeClr val="tx1"/>
                </a:solidFill>
              </a:rPr>
              <a:t>)</a:t>
            </a:r>
          </a:p>
          <a:p>
            <a:pPr algn="just"/>
            <a:r>
              <a:rPr lang="en-US" altLang="ja-JP" dirty="0">
                <a:solidFill>
                  <a:schemeClr val="tx1"/>
                </a:solidFill>
              </a:rPr>
              <a:t> </a:t>
            </a:r>
            <a:r>
              <a:rPr lang="ja-JP" altLang="en-US" dirty="0">
                <a:solidFill>
                  <a:schemeClr val="tx1"/>
                </a:solidFill>
              </a:rPr>
              <a:t>アーモンドミルク</a:t>
            </a:r>
            <a:r>
              <a:rPr lang="en-US" altLang="ja-JP" dirty="0">
                <a:solidFill>
                  <a:schemeClr val="tx1"/>
                </a:solidFill>
              </a:rPr>
              <a:t>(</a:t>
            </a:r>
            <a:r>
              <a:rPr lang="ja-JP" altLang="en-US" dirty="0">
                <a:solidFill>
                  <a:schemeClr val="tx1"/>
                </a:solidFill>
              </a:rPr>
              <a:t>無糖</a:t>
            </a:r>
            <a:r>
              <a:rPr lang="en-US" altLang="ja-JP" dirty="0">
                <a:solidFill>
                  <a:schemeClr val="tx1"/>
                </a:solidFill>
              </a:rPr>
              <a:t>)… </a:t>
            </a:r>
            <a:r>
              <a:rPr lang="ja-JP" altLang="en-US" dirty="0">
                <a:solidFill>
                  <a:schemeClr val="tx1"/>
                </a:solidFill>
              </a:rPr>
              <a:t>適量</a:t>
            </a:r>
            <a:endParaRPr kumimoji="1" lang="en-US" altLang="ja-JP" dirty="0">
              <a:solidFill>
                <a:schemeClr val="tx1"/>
              </a:solidFill>
            </a:endParaRPr>
          </a:p>
          <a:p>
            <a:pPr algn="just"/>
            <a:endParaRPr lang="en-US" altLang="ja-JP" dirty="0">
              <a:solidFill>
                <a:schemeClr val="tx1"/>
              </a:solidFill>
            </a:endParaRPr>
          </a:p>
          <a:p>
            <a:pPr algn="just"/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D9A0344C-1827-430B-981E-102380DAF9B5}"/>
              </a:ext>
            </a:extLst>
          </p:cNvPr>
          <p:cNvSpPr/>
          <p:nvPr/>
        </p:nvSpPr>
        <p:spPr>
          <a:xfrm>
            <a:off x="5628168" y="1217428"/>
            <a:ext cx="4774019" cy="320571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altLang="ja-JP" dirty="0">
                <a:solidFill>
                  <a:schemeClr val="tx1"/>
                </a:solidFill>
              </a:rPr>
              <a:t>&lt;</a:t>
            </a:r>
            <a:r>
              <a:rPr lang="ja-JP" altLang="en-US" dirty="0">
                <a:solidFill>
                  <a:schemeClr val="tx1"/>
                </a:solidFill>
              </a:rPr>
              <a:t>下準備</a:t>
            </a:r>
            <a:r>
              <a:rPr lang="en-US" altLang="ja-JP" dirty="0">
                <a:solidFill>
                  <a:schemeClr val="tx1"/>
                </a:solidFill>
              </a:rPr>
              <a:t>&gt;</a:t>
            </a:r>
          </a:p>
          <a:p>
            <a:pPr algn="just"/>
            <a:r>
              <a:rPr kumimoji="1" lang="ja-JP" altLang="en-US" dirty="0">
                <a:solidFill>
                  <a:schemeClr val="tx1"/>
                </a:solidFill>
              </a:rPr>
              <a:t>・ココナッツミルクは</a:t>
            </a:r>
            <a:r>
              <a:rPr kumimoji="1" lang="ja-JP" altLang="en-US" u="sng" dirty="0">
                <a:solidFill>
                  <a:schemeClr val="tx1"/>
                </a:solidFill>
              </a:rPr>
              <a:t>冷蔵庫で一晩</a:t>
            </a:r>
            <a:r>
              <a:rPr kumimoji="1" lang="ja-JP" altLang="en-US" dirty="0">
                <a:solidFill>
                  <a:schemeClr val="tx1"/>
                </a:solidFill>
              </a:rPr>
              <a:t>冷やす。</a:t>
            </a:r>
            <a:endParaRPr kumimoji="1" lang="en-US" altLang="ja-JP" dirty="0">
              <a:solidFill>
                <a:schemeClr val="tx1"/>
              </a:solidFill>
            </a:endParaRPr>
          </a:p>
          <a:p>
            <a:pPr algn="just"/>
            <a:r>
              <a:rPr lang="ja-JP" altLang="en-US" dirty="0">
                <a:solidFill>
                  <a:schemeClr val="tx1"/>
                </a:solidFill>
              </a:rPr>
              <a:t>・トッピングの果物は大きい場合、薄めにスライスする。</a:t>
            </a:r>
            <a:endParaRPr lang="en-US" altLang="ja-JP" dirty="0">
              <a:solidFill>
                <a:schemeClr val="tx1"/>
              </a:solidFill>
            </a:endParaRPr>
          </a:p>
          <a:p>
            <a:pPr algn="just"/>
            <a:r>
              <a:rPr kumimoji="1" lang="ja-JP" altLang="en-US" dirty="0">
                <a:solidFill>
                  <a:schemeClr val="tx1"/>
                </a:solidFill>
              </a:rPr>
              <a:t>・卵は卵黄と卵白に分け、卵白は冷凍庫で周りがシャリっとするくらいまで冷やす。</a:t>
            </a:r>
            <a:endParaRPr kumimoji="1" lang="en-US" altLang="ja-JP" dirty="0">
              <a:solidFill>
                <a:schemeClr val="tx1"/>
              </a:solidFill>
            </a:endParaRPr>
          </a:p>
          <a:p>
            <a:pPr algn="just"/>
            <a:r>
              <a:rPr lang="ja-JP" altLang="en-US" dirty="0">
                <a:solidFill>
                  <a:schemeClr val="tx1"/>
                </a:solidFill>
              </a:rPr>
              <a:t>・薄力粉と片栗粉は合わせてふるう。</a:t>
            </a:r>
            <a:endParaRPr lang="en-US" altLang="ja-JP" dirty="0">
              <a:solidFill>
                <a:schemeClr val="tx1"/>
              </a:solidFill>
            </a:endParaRPr>
          </a:p>
          <a:p>
            <a:pPr algn="just"/>
            <a:r>
              <a:rPr kumimoji="1" lang="ja-JP" altLang="en-US" dirty="0">
                <a:solidFill>
                  <a:schemeClr val="tx1"/>
                </a:solidFill>
              </a:rPr>
              <a:t>・</a:t>
            </a:r>
            <a:r>
              <a:rPr kumimoji="1" lang="en-US" altLang="ja-JP" dirty="0">
                <a:solidFill>
                  <a:schemeClr val="tx1"/>
                </a:solidFill>
              </a:rPr>
              <a:t>A4</a:t>
            </a:r>
            <a:r>
              <a:rPr kumimoji="1" lang="ja-JP" altLang="en-US" dirty="0">
                <a:solidFill>
                  <a:schemeClr val="tx1"/>
                </a:solidFill>
              </a:rPr>
              <a:t>サイズのプリント紙は</a:t>
            </a:r>
            <a:r>
              <a:rPr lang="en-US" altLang="ja-JP" dirty="0">
                <a:solidFill>
                  <a:schemeClr val="tx1"/>
                </a:solidFill>
              </a:rPr>
              <a:t>4</a:t>
            </a:r>
            <a:r>
              <a:rPr lang="ja-JP" altLang="en-US" dirty="0">
                <a:solidFill>
                  <a:schemeClr val="tx1"/>
                </a:solidFill>
              </a:rPr>
              <a:t>方を</a:t>
            </a:r>
            <a:r>
              <a:rPr lang="en-US" altLang="ja-JP" dirty="0">
                <a:solidFill>
                  <a:schemeClr val="tx1"/>
                </a:solidFill>
              </a:rPr>
              <a:t>2.5cm</a:t>
            </a:r>
            <a:r>
              <a:rPr lang="ja-JP" altLang="en-US" dirty="0">
                <a:solidFill>
                  <a:schemeClr val="tx1"/>
                </a:solidFill>
              </a:rPr>
              <a:t>程度に折り、</a:t>
            </a:r>
            <a:r>
              <a:rPr lang="en-US" altLang="ja-JP" dirty="0">
                <a:solidFill>
                  <a:schemeClr val="tx1"/>
                </a:solidFill>
              </a:rPr>
              <a:t>4</a:t>
            </a:r>
            <a:r>
              <a:rPr lang="ja-JP" altLang="en-US" dirty="0">
                <a:solidFill>
                  <a:schemeClr val="tx1"/>
                </a:solidFill>
              </a:rPr>
              <a:t>角をホチキスで留めてスクエアケーキ型にする。</a:t>
            </a:r>
            <a:endParaRPr kumimoji="1" lang="en-US" altLang="ja-JP" dirty="0">
              <a:solidFill>
                <a:schemeClr val="tx1"/>
              </a:solidFill>
            </a:endParaRPr>
          </a:p>
          <a:p>
            <a:pPr algn="just"/>
            <a:r>
              <a:rPr lang="ja-JP" altLang="en-US" dirty="0">
                <a:solidFill>
                  <a:schemeClr val="tx1"/>
                </a:solidFill>
              </a:rPr>
              <a:t>・オーブンは</a:t>
            </a:r>
            <a:r>
              <a:rPr lang="en-US" altLang="ja-JP" dirty="0">
                <a:solidFill>
                  <a:schemeClr val="tx1"/>
                </a:solidFill>
              </a:rPr>
              <a:t>200</a:t>
            </a:r>
            <a:r>
              <a:rPr lang="ja-JP" altLang="en-US" dirty="0">
                <a:solidFill>
                  <a:schemeClr val="tx1"/>
                </a:solidFill>
              </a:rPr>
              <a:t>℃に予熱する。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B489CE0D-42B7-45D9-B8CF-AE9A674EC425}"/>
              </a:ext>
            </a:extLst>
          </p:cNvPr>
          <p:cNvSpPr/>
          <p:nvPr/>
        </p:nvSpPr>
        <p:spPr>
          <a:xfrm>
            <a:off x="6096000" y="4625163"/>
            <a:ext cx="4951228" cy="81870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kumimoji="1" lang="en-US" altLang="ja-JP" dirty="0">
                <a:solidFill>
                  <a:schemeClr val="tx1"/>
                </a:solidFill>
              </a:rPr>
              <a:t>&lt;</a:t>
            </a:r>
            <a:r>
              <a:rPr kumimoji="1" lang="ja-JP" altLang="en-US" dirty="0">
                <a:solidFill>
                  <a:schemeClr val="tx1"/>
                </a:solidFill>
              </a:rPr>
              <a:t>焼き時間</a:t>
            </a:r>
            <a:r>
              <a:rPr kumimoji="1" lang="en-US" altLang="ja-JP" dirty="0">
                <a:solidFill>
                  <a:schemeClr val="tx1"/>
                </a:solidFill>
              </a:rPr>
              <a:t>&gt;</a:t>
            </a:r>
          </a:p>
          <a:p>
            <a:pPr algn="just"/>
            <a:r>
              <a:rPr lang="en-US" altLang="ja-JP" dirty="0">
                <a:solidFill>
                  <a:schemeClr val="tx1"/>
                </a:solidFill>
              </a:rPr>
              <a:t>190</a:t>
            </a:r>
            <a:r>
              <a:rPr lang="ja-JP" altLang="en-US" dirty="0">
                <a:solidFill>
                  <a:schemeClr val="tx1"/>
                </a:solidFill>
              </a:rPr>
              <a:t>℃で</a:t>
            </a:r>
            <a:r>
              <a:rPr lang="en-US" altLang="ja-JP" dirty="0">
                <a:solidFill>
                  <a:schemeClr val="tx1"/>
                </a:solidFill>
              </a:rPr>
              <a:t>10</a:t>
            </a:r>
            <a:r>
              <a:rPr lang="ja-JP" altLang="en-US" dirty="0">
                <a:solidFill>
                  <a:schemeClr val="tx1"/>
                </a:solidFill>
              </a:rPr>
              <a:t>分→</a:t>
            </a:r>
            <a:r>
              <a:rPr lang="en-US" altLang="ja-JP" dirty="0">
                <a:solidFill>
                  <a:schemeClr val="tx1"/>
                </a:solidFill>
              </a:rPr>
              <a:t>180</a:t>
            </a:r>
            <a:r>
              <a:rPr lang="ja-JP" altLang="en-US" dirty="0">
                <a:solidFill>
                  <a:schemeClr val="tx1"/>
                </a:solidFill>
              </a:rPr>
              <a:t>℃で</a:t>
            </a:r>
            <a:r>
              <a:rPr lang="en-US" altLang="ja-JP" dirty="0">
                <a:solidFill>
                  <a:schemeClr val="tx1"/>
                </a:solidFill>
              </a:rPr>
              <a:t>7</a:t>
            </a:r>
            <a:r>
              <a:rPr lang="ja-JP" altLang="en-US" dirty="0">
                <a:solidFill>
                  <a:schemeClr val="tx1"/>
                </a:solidFill>
              </a:rPr>
              <a:t>分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75490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F13D6827-D2DF-41D6-97E2-83B87629F5DA}"/>
              </a:ext>
            </a:extLst>
          </p:cNvPr>
          <p:cNvSpPr/>
          <p:nvPr/>
        </p:nvSpPr>
        <p:spPr>
          <a:xfrm>
            <a:off x="467832" y="425302"/>
            <a:ext cx="8027582" cy="600739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kumimoji="1" lang="en-US" altLang="ja-JP" dirty="0">
                <a:solidFill>
                  <a:schemeClr val="tx1"/>
                </a:solidFill>
              </a:rPr>
              <a:t>&lt;</a:t>
            </a:r>
            <a:r>
              <a:rPr kumimoji="1" lang="ja-JP" altLang="en-US" dirty="0">
                <a:solidFill>
                  <a:schemeClr val="tx1"/>
                </a:solidFill>
              </a:rPr>
              <a:t>作り方</a:t>
            </a:r>
            <a:r>
              <a:rPr kumimoji="1" lang="en-US" altLang="ja-JP" dirty="0">
                <a:solidFill>
                  <a:schemeClr val="tx1"/>
                </a:solidFill>
              </a:rPr>
              <a:t>&gt;</a:t>
            </a:r>
          </a:p>
          <a:p>
            <a:pPr algn="just"/>
            <a:r>
              <a:rPr lang="ja-JP" altLang="en-US" b="1" dirty="0">
                <a:solidFill>
                  <a:schemeClr val="tx1"/>
                </a:solidFill>
              </a:rPr>
              <a:t>スフレ生地</a:t>
            </a:r>
            <a:endParaRPr kumimoji="1" lang="en-US" altLang="ja-JP" b="1" dirty="0">
              <a:solidFill>
                <a:schemeClr val="tx1"/>
              </a:solidFill>
            </a:endParaRPr>
          </a:p>
          <a:p>
            <a:pPr algn="just"/>
            <a:r>
              <a:rPr lang="en-US" altLang="ja-JP" dirty="0">
                <a:solidFill>
                  <a:schemeClr val="tx1"/>
                </a:solidFill>
              </a:rPr>
              <a:t>1</a:t>
            </a:r>
            <a:r>
              <a:rPr lang="ja-JP" altLang="en-US" dirty="0">
                <a:solidFill>
                  <a:schemeClr val="tx1"/>
                </a:solidFill>
              </a:rPr>
              <a:t>　サラダ油、牛乳、ホワイトチョコレートは同じボウルに入れ、湯せんで</a:t>
            </a:r>
            <a:r>
              <a:rPr lang="en-US" altLang="ja-JP" dirty="0">
                <a:solidFill>
                  <a:schemeClr val="tx1"/>
                </a:solidFill>
              </a:rPr>
              <a:t>50</a:t>
            </a:r>
            <a:r>
              <a:rPr lang="ja-JP" altLang="en-US" dirty="0">
                <a:solidFill>
                  <a:schemeClr val="tx1"/>
                </a:solidFill>
              </a:rPr>
              <a:t>℃に温める。</a:t>
            </a:r>
            <a:endParaRPr lang="en-US" altLang="ja-JP" dirty="0">
              <a:solidFill>
                <a:schemeClr val="tx1"/>
              </a:solidFill>
            </a:endParaRPr>
          </a:p>
          <a:p>
            <a:pPr algn="just"/>
            <a:r>
              <a:rPr kumimoji="1" lang="en-US" altLang="ja-JP" dirty="0">
                <a:solidFill>
                  <a:schemeClr val="tx1"/>
                </a:solidFill>
              </a:rPr>
              <a:t>2</a:t>
            </a:r>
            <a:r>
              <a:rPr kumimoji="1" lang="ja-JP" altLang="en-US" dirty="0">
                <a:solidFill>
                  <a:schemeClr val="tx1"/>
                </a:solidFill>
              </a:rPr>
              <a:t>　卵黄は別のボウルにを入れ、</a:t>
            </a:r>
            <a:r>
              <a:rPr kumimoji="1" lang="en-US" altLang="ja-JP" dirty="0">
                <a:solidFill>
                  <a:schemeClr val="tx1"/>
                </a:solidFill>
              </a:rPr>
              <a:t>60</a:t>
            </a:r>
            <a:r>
              <a:rPr kumimoji="1" lang="ja-JP" altLang="en-US" dirty="0">
                <a:solidFill>
                  <a:schemeClr val="tx1"/>
                </a:solidFill>
              </a:rPr>
              <a:t>℃の湯せんで</a:t>
            </a:r>
            <a:r>
              <a:rPr kumimoji="1" lang="en-US" altLang="ja-JP" dirty="0">
                <a:solidFill>
                  <a:schemeClr val="tx1"/>
                </a:solidFill>
              </a:rPr>
              <a:t>30</a:t>
            </a:r>
            <a:r>
              <a:rPr kumimoji="1" lang="ja-JP" altLang="en-US" dirty="0">
                <a:solidFill>
                  <a:schemeClr val="tx1"/>
                </a:solidFill>
              </a:rPr>
              <a:t>℃になるまで泡立て器で泡立てる。その後湯せんから外し、クリーム色になるまで泡立てたら砂糖</a:t>
            </a:r>
            <a:r>
              <a:rPr kumimoji="1" lang="en-US" altLang="ja-JP" dirty="0">
                <a:solidFill>
                  <a:schemeClr val="tx1"/>
                </a:solidFill>
              </a:rPr>
              <a:t>A</a:t>
            </a:r>
            <a:r>
              <a:rPr kumimoji="1" lang="ja-JP" altLang="en-US" dirty="0">
                <a:solidFill>
                  <a:schemeClr val="tx1"/>
                </a:solidFill>
              </a:rPr>
              <a:t>を</a:t>
            </a:r>
            <a:r>
              <a:rPr kumimoji="1" lang="en-US" altLang="ja-JP" dirty="0">
                <a:solidFill>
                  <a:schemeClr val="tx1"/>
                </a:solidFill>
              </a:rPr>
              <a:t>3</a:t>
            </a:r>
            <a:r>
              <a:rPr kumimoji="1" lang="ja-JP" altLang="en-US" dirty="0">
                <a:solidFill>
                  <a:schemeClr val="tx1"/>
                </a:solidFill>
              </a:rPr>
              <a:t>回に分けて加えてまぜ、さらにはちみつを入れ、とろりとした状態になるまで混ぜる。</a:t>
            </a:r>
            <a:endParaRPr kumimoji="1" lang="en-US" altLang="ja-JP" dirty="0">
              <a:solidFill>
                <a:schemeClr val="tx1"/>
              </a:solidFill>
            </a:endParaRPr>
          </a:p>
          <a:p>
            <a:pPr algn="just"/>
            <a:r>
              <a:rPr lang="en-US" altLang="ja-JP" dirty="0">
                <a:solidFill>
                  <a:schemeClr val="tx1"/>
                </a:solidFill>
              </a:rPr>
              <a:t>3</a:t>
            </a:r>
            <a:r>
              <a:rPr lang="ja-JP" altLang="en-US" dirty="0">
                <a:solidFill>
                  <a:schemeClr val="tx1"/>
                </a:solidFill>
              </a:rPr>
              <a:t>　</a:t>
            </a:r>
            <a:r>
              <a:rPr lang="en-US" altLang="ja-JP" dirty="0">
                <a:solidFill>
                  <a:schemeClr val="tx1"/>
                </a:solidFill>
              </a:rPr>
              <a:t>2</a:t>
            </a:r>
            <a:r>
              <a:rPr lang="ja-JP" altLang="en-US" dirty="0">
                <a:solidFill>
                  <a:schemeClr val="tx1"/>
                </a:solidFill>
              </a:rPr>
              <a:t>に</a:t>
            </a:r>
            <a:r>
              <a:rPr lang="en-US" altLang="ja-JP" dirty="0">
                <a:solidFill>
                  <a:schemeClr val="tx1"/>
                </a:solidFill>
              </a:rPr>
              <a:t>1</a:t>
            </a:r>
            <a:r>
              <a:rPr lang="ja-JP" altLang="en-US" dirty="0">
                <a:solidFill>
                  <a:schemeClr val="tx1"/>
                </a:solidFill>
              </a:rPr>
              <a:t>を少しづつ加えて、きちんと混ざった状態にする。さらにふるった薄力粉・片栗粉の</a:t>
            </a:r>
            <a:r>
              <a:rPr lang="en-US" altLang="ja-JP" dirty="0">
                <a:solidFill>
                  <a:schemeClr val="tx1"/>
                </a:solidFill>
              </a:rPr>
              <a:t>3/4</a:t>
            </a:r>
            <a:r>
              <a:rPr lang="ja-JP" altLang="en-US" dirty="0">
                <a:solidFill>
                  <a:schemeClr val="tx1"/>
                </a:solidFill>
              </a:rPr>
              <a:t>をもう</a:t>
            </a:r>
            <a:r>
              <a:rPr lang="en-US" altLang="ja-JP" dirty="0">
                <a:solidFill>
                  <a:schemeClr val="tx1"/>
                </a:solidFill>
              </a:rPr>
              <a:t>1</a:t>
            </a:r>
            <a:r>
              <a:rPr lang="ja-JP" altLang="en-US" dirty="0">
                <a:solidFill>
                  <a:schemeClr val="tx1"/>
                </a:solidFill>
              </a:rPr>
              <a:t>度ふるい入れ、手早く混ぜ合わせる。もったりとした状態になったら</a:t>
            </a:r>
            <a:r>
              <a:rPr lang="en-US" altLang="ja-JP" dirty="0">
                <a:solidFill>
                  <a:schemeClr val="tx1"/>
                </a:solidFill>
              </a:rPr>
              <a:t>OK</a:t>
            </a:r>
            <a:r>
              <a:rPr lang="ja-JP" altLang="en-US" dirty="0">
                <a:solidFill>
                  <a:schemeClr val="tx1"/>
                </a:solidFill>
              </a:rPr>
              <a:t>です。</a:t>
            </a:r>
            <a:endParaRPr lang="en-US" altLang="ja-JP" dirty="0">
              <a:solidFill>
                <a:schemeClr val="tx1"/>
              </a:solidFill>
            </a:endParaRPr>
          </a:p>
          <a:p>
            <a:pPr algn="just"/>
            <a:r>
              <a:rPr kumimoji="1" lang="en-US" altLang="ja-JP" dirty="0">
                <a:solidFill>
                  <a:schemeClr val="tx1"/>
                </a:solidFill>
              </a:rPr>
              <a:t>4</a:t>
            </a:r>
            <a:r>
              <a:rPr kumimoji="1" lang="ja-JP" altLang="en-US" dirty="0">
                <a:solidFill>
                  <a:schemeClr val="tx1"/>
                </a:solidFill>
              </a:rPr>
              <a:t>　</a:t>
            </a:r>
            <a:r>
              <a:rPr lang="ja-JP" altLang="en-US" dirty="0">
                <a:solidFill>
                  <a:schemeClr val="tx1"/>
                </a:solidFill>
              </a:rPr>
              <a:t>卵白は冷凍庫から</a:t>
            </a:r>
            <a:r>
              <a:rPr kumimoji="1" lang="ja-JP" altLang="en-US" dirty="0">
                <a:solidFill>
                  <a:schemeClr val="tx1"/>
                </a:solidFill>
              </a:rPr>
              <a:t>取り出し、氷水のボウルに当てて泡立て器でサラサラになるまでときほぐす。次にボウルを少し斜めに傾け、泡立て器を円を描くように動かし、角が立つまで泡立てる。砂糖を</a:t>
            </a:r>
            <a:r>
              <a:rPr kumimoji="1" lang="en-US" altLang="ja-JP" dirty="0">
                <a:solidFill>
                  <a:schemeClr val="tx1"/>
                </a:solidFill>
              </a:rPr>
              <a:t>3</a:t>
            </a:r>
            <a:r>
              <a:rPr kumimoji="1" lang="ja-JP" altLang="en-US" dirty="0">
                <a:solidFill>
                  <a:schemeClr val="tx1"/>
                </a:solidFill>
              </a:rPr>
              <a:t>回に分けて</a:t>
            </a:r>
            <a:r>
              <a:rPr kumimoji="1" lang="ja-JP" altLang="en-US">
                <a:solidFill>
                  <a:schemeClr val="tx1"/>
                </a:solidFill>
              </a:rPr>
              <a:t>加え、艶が出て角がピンと立つまで泡立てる。ぼそぼそにならないように注意する。</a:t>
            </a:r>
            <a:endParaRPr kumimoji="1" lang="en-US" altLang="ja-JP" dirty="0">
              <a:solidFill>
                <a:schemeClr val="tx1"/>
              </a:solidFill>
            </a:endParaRPr>
          </a:p>
          <a:p>
            <a:pPr algn="just"/>
            <a:r>
              <a:rPr lang="en-US" altLang="ja-JP" dirty="0">
                <a:solidFill>
                  <a:schemeClr val="tx1"/>
                </a:solidFill>
              </a:rPr>
              <a:t>5</a:t>
            </a:r>
            <a:r>
              <a:rPr lang="ja-JP" altLang="en-US" dirty="0">
                <a:solidFill>
                  <a:schemeClr val="tx1"/>
                </a:solidFill>
              </a:rPr>
              <a:t>　</a:t>
            </a:r>
            <a:r>
              <a:rPr lang="en-US" altLang="ja-JP" dirty="0">
                <a:solidFill>
                  <a:schemeClr val="tx1"/>
                </a:solidFill>
              </a:rPr>
              <a:t>4</a:t>
            </a:r>
            <a:r>
              <a:rPr lang="ja-JP" altLang="en-US" dirty="0">
                <a:solidFill>
                  <a:schemeClr val="tx1"/>
                </a:solidFill>
              </a:rPr>
              <a:t>の</a:t>
            </a:r>
            <a:r>
              <a:rPr lang="en-US" altLang="ja-JP" dirty="0">
                <a:solidFill>
                  <a:schemeClr val="tx1"/>
                </a:solidFill>
              </a:rPr>
              <a:t>1/4</a:t>
            </a:r>
            <a:r>
              <a:rPr lang="ja-JP" altLang="en-US" dirty="0">
                <a:solidFill>
                  <a:schemeClr val="tx1"/>
                </a:solidFill>
              </a:rPr>
              <a:t>を</a:t>
            </a:r>
            <a:r>
              <a:rPr lang="en-US" altLang="ja-JP" dirty="0">
                <a:solidFill>
                  <a:schemeClr val="tx1"/>
                </a:solidFill>
              </a:rPr>
              <a:t>3</a:t>
            </a:r>
            <a:r>
              <a:rPr lang="ja-JP" altLang="en-US" dirty="0">
                <a:solidFill>
                  <a:schemeClr val="tx1"/>
                </a:solidFill>
              </a:rPr>
              <a:t>に入れ、泡だて器で切るように混ぜる。メレンゲが見えなくなったら残りの粉類をふるい入れ、粉も見えなくなるまでさらに混ぜる。</a:t>
            </a:r>
            <a:endParaRPr lang="en-US" altLang="ja-JP" dirty="0">
              <a:solidFill>
                <a:schemeClr val="tx1"/>
              </a:solidFill>
            </a:endParaRPr>
          </a:p>
          <a:p>
            <a:pPr algn="just"/>
            <a:r>
              <a:rPr lang="en-US" altLang="ja-JP" dirty="0">
                <a:solidFill>
                  <a:schemeClr val="tx1"/>
                </a:solidFill>
              </a:rPr>
              <a:t>6</a:t>
            </a:r>
            <a:r>
              <a:rPr lang="ja-JP" altLang="en-US" dirty="0">
                <a:solidFill>
                  <a:schemeClr val="tx1"/>
                </a:solidFill>
              </a:rPr>
              <a:t>　</a:t>
            </a:r>
            <a:r>
              <a:rPr lang="en-US" altLang="ja-JP" dirty="0">
                <a:solidFill>
                  <a:schemeClr val="tx1"/>
                </a:solidFill>
              </a:rPr>
              <a:t>5</a:t>
            </a:r>
            <a:r>
              <a:rPr lang="ja-JP" altLang="en-US" dirty="0">
                <a:solidFill>
                  <a:schemeClr val="tx1"/>
                </a:solidFill>
              </a:rPr>
              <a:t>を残りのメレンゲが入った</a:t>
            </a:r>
            <a:r>
              <a:rPr lang="en-US" altLang="ja-JP" dirty="0">
                <a:solidFill>
                  <a:schemeClr val="tx1"/>
                </a:solidFill>
              </a:rPr>
              <a:t>4</a:t>
            </a:r>
            <a:r>
              <a:rPr lang="ja-JP" altLang="en-US" dirty="0">
                <a:solidFill>
                  <a:schemeClr val="tx1"/>
                </a:solidFill>
              </a:rPr>
              <a:t>のボウルに入れ、すべてが混ざった状態にする。このとき、生地につやが出てふんわり感が残っているくらいがよい。</a:t>
            </a:r>
            <a:endParaRPr lang="en-US" altLang="ja-JP" dirty="0">
              <a:solidFill>
                <a:schemeClr val="tx1"/>
              </a:solidFill>
            </a:endParaRPr>
          </a:p>
          <a:p>
            <a:pPr algn="just"/>
            <a:r>
              <a:rPr lang="en-US" altLang="ja-JP" dirty="0">
                <a:solidFill>
                  <a:schemeClr val="tx1"/>
                </a:solidFill>
              </a:rPr>
              <a:t>7</a:t>
            </a:r>
            <a:r>
              <a:rPr lang="ja-JP" altLang="en-US" dirty="0">
                <a:solidFill>
                  <a:schemeClr val="tx1"/>
                </a:solidFill>
              </a:rPr>
              <a:t>　プリント紙で作ったケーキ型に生地を流し込み、オーブンで焼く。</a:t>
            </a:r>
            <a:endParaRPr lang="en-US" altLang="ja-JP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13645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55A8792E-B16B-4AF9-98EF-1F29A3B5D786}"/>
              </a:ext>
            </a:extLst>
          </p:cNvPr>
          <p:cNvSpPr/>
          <p:nvPr/>
        </p:nvSpPr>
        <p:spPr>
          <a:xfrm>
            <a:off x="510363" y="627321"/>
            <a:ext cx="8686800" cy="142476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ja-JP" altLang="en-US" b="1" dirty="0">
                <a:solidFill>
                  <a:schemeClr val="tx1"/>
                </a:solidFill>
              </a:rPr>
              <a:t>ホイップクリーム</a:t>
            </a:r>
            <a:endParaRPr lang="en-US" altLang="ja-JP" b="1" dirty="0">
              <a:solidFill>
                <a:schemeClr val="tx1"/>
              </a:solidFill>
            </a:endParaRPr>
          </a:p>
          <a:p>
            <a:pPr algn="just"/>
            <a:r>
              <a:rPr lang="en-US" altLang="ja-JP" dirty="0">
                <a:solidFill>
                  <a:schemeClr val="tx1"/>
                </a:solidFill>
              </a:rPr>
              <a:t>1</a:t>
            </a:r>
            <a:r>
              <a:rPr lang="ja-JP" altLang="en-US" dirty="0">
                <a:solidFill>
                  <a:schemeClr val="tx1"/>
                </a:solidFill>
              </a:rPr>
              <a:t>　ココナッツミルクは冷蔵庫から取り出し、分離した白い部分だけをボウルに入れ、氷水に当てながら</a:t>
            </a:r>
            <a:r>
              <a:rPr lang="en-US" altLang="ja-JP" dirty="0">
                <a:solidFill>
                  <a:schemeClr val="tx1"/>
                </a:solidFill>
              </a:rPr>
              <a:t>6</a:t>
            </a:r>
            <a:r>
              <a:rPr lang="ja-JP" altLang="en-US" dirty="0">
                <a:solidFill>
                  <a:schemeClr val="tx1"/>
                </a:solidFill>
              </a:rPr>
              <a:t>分立てになるまで混ぜる。はちみつを加え、</a:t>
            </a:r>
            <a:r>
              <a:rPr lang="en-US" altLang="ja-JP" dirty="0">
                <a:solidFill>
                  <a:schemeClr val="tx1"/>
                </a:solidFill>
              </a:rPr>
              <a:t>8</a:t>
            </a:r>
            <a:r>
              <a:rPr lang="ja-JP" altLang="en-US" dirty="0">
                <a:solidFill>
                  <a:schemeClr val="tx1"/>
                </a:solidFill>
              </a:rPr>
              <a:t>分立てになるまでさらに混ぜる。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1A46CBEB-1BD9-48CD-A768-493EB235AA77}"/>
              </a:ext>
            </a:extLst>
          </p:cNvPr>
          <p:cNvSpPr/>
          <p:nvPr/>
        </p:nvSpPr>
        <p:spPr>
          <a:xfrm>
            <a:off x="510363" y="2052085"/>
            <a:ext cx="8686800" cy="236042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kumimoji="1" lang="ja-JP" altLang="en-US" b="1" dirty="0">
                <a:solidFill>
                  <a:schemeClr val="tx1"/>
                </a:solidFill>
              </a:rPr>
              <a:t>組み立て・飾り付け</a:t>
            </a:r>
            <a:endParaRPr kumimoji="1" lang="en-US" altLang="ja-JP" b="1" dirty="0">
              <a:solidFill>
                <a:schemeClr val="tx1"/>
              </a:solidFill>
            </a:endParaRPr>
          </a:p>
          <a:p>
            <a:pPr algn="just"/>
            <a:r>
              <a:rPr lang="en-US" altLang="ja-JP" dirty="0">
                <a:solidFill>
                  <a:schemeClr val="tx1"/>
                </a:solidFill>
              </a:rPr>
              <a:t>1</a:t>
            </a:r>
            <a:r>
              <a:rPr lang="ja-JP" altLang="en-US" dirty="0">
                <a:solidFill>
                  <a:schemeClr val="tx1"/>
                </a:solidFill>
              </a:rPr>
              <a:t>　粗熱が取れたスフレは</a:t>
            </a:r>
            <a:r>
              <a:rPr lang="en-US" altLang="ja-JP" dirty="0">
                <a:solidFill>
                  <a:schemeClr val="tx1"/>
                </a:solidFill>
              </a:rPr>
              <a:t>3</a:t>
            </a:r>
            <a:r>
              <a:rPr lang="ja-JP" altLang="en-US" dirty="0">
                <a:solidFill>
                  <a:schemeClr val="tx1"/>
                </a:solidFill>
              </a:rPr>
              <a:t>等分に切る。</a:t>
            </a:r>
            <a:endParaRPr lang="en-US" altLang="ja-JP" dirty="0">
              <a:solidFill>
                <a:schemeClr val="tx1"/>
              </a:solidFill>
            </a:endParaRPr>
          </a:p>
          <a:p>
            <a:pPr algn="just"/>
            <a:r>
              <a:rPr lang="en-US" altLang="ja-JP" dirty="0">
                <a:solidFill>
                  <a:schemeClr val="tx1"/>
                </a:solidFill>
              </a:rPr>
              <a:t>2</a:t>
            </a:r>
            <a:r>
              <a:rPr lang="ja-JP" altLang="en-US" dirty="0">
                <a:solidFill>
                  <a:schemeClr val="tx1"/>
                </a:solidFill>
              </a:rPr>
              <a:t>　刷毛でアーモンドミルクを</a:t>
            </a:r>
            <a:r>
              <a:rPr lang="en-US" altLang="ja-JP" dirty="0">
                <a:solidFill>
                  <a:schemeClr val="tx1"/>
                </a:solidFill>
              </a:rPr>
              <a:t>2</a:t>
            </a:r>
            <a:r>
              <a:rPr lang="ja-JP" altLang="en-US" dirty="0">
                <a:solidFill>
                  <a:schemeClr val="tx1"/>
                </a:solidFill>
              </a:rPr>
              <a:t>切れのスフレに塗る。さらにそれらの上にクリーム、フルーツを順にのせる。</a:t>
            </a:r>
            <a:endParaRPr lang="en-US" altLang="ja-JP" dirty="0">
              <a:solidFill>
                <a:schemeClr val="tx1"/>
              </a:solidFill>
            </a:endParaRPr>
          </a:p>
          <a:p>
            <a:pPr algn="just"/>
            <a:r>
              <a:rPr lang="en-US" altLang="ja-JP" dirty="0">
                <a:solidFill>
                  <a:schemeClr val="tx1"/>
                </a:solidFill>
              </a:rPr>
              <a:t>3</a:t>
            </a:r>
            <a:r>
              <a:rPr lang="ja-JP" altLang="en-US" dirty="0">
                <a:solidFill>
                  <a:schemeClr val="tx1"/>
                </a:solidFill>
              </a:rPr>
              <a:t>　</a:t>
            </a:r>
            <a:r>
              <a:rPr lang="en-US" altLang="ja-JP" dirty="0">
                <a:solidFill>
                  <a:schemeClr val="tx1"/>
                </a:solidFill>
              </a:rPr>
              <a:t>2</a:t>
            </a:r>
            <a:r>
              <a:rPr lang="ja-JP" altLang="en-US" dirty="0">
                <a:solidFill>
                  <a:schemeClr val="tx1"/>
                </a:solidFill>
              </a:rPr>
              <a:t>を積み重ねてから残りのスフレをのせ、パレットナイフを使い、クリームで全体を覆う。</a:t>
            </a:r>
            <a:endParaRPr lang="en-US" altLang="ja-JP" dirty="0">
              <a:solidFill>
                <a:schemeClr val="tx1"/>
              </a:solidFill>
            </a:endParaRPr>
          </a:p>
          <a:p>
            <a:pPr algn="just"/>
            <a:r>
              <a:rPr lang="en-US" altLang="ja-JP" dirty="0">
                <a:solidFill>
                  <a:schemeClr val="tx1"/>
                </a:solidFill>
              </a:rPr>
              <a:t>4</a:t>
            </a:r>
            <a:r>
              <a:rPr lang="ja-JP" altLang="en-US" dirty="0">
                <a:solidFill>
                  <a:schemeClr val="tx1"/>
                </a:solidFill>
              </a:rPr>
              <a:t>　お好みの飾りつけをして、完成</a:t>
            </a:r>
            <a:r>
              <a:rPr lang="en-US" altLang="ja-JP" dirty="0">
                <a:solidFill>
                  <a:schemeClr val="tx1"/>
                </a:solidFill>
              </a:rPr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30930004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162</TotalTime>
  <Words>588</Words>
  <Application>Microsoft Office PowerPoint</Application>
  <PresentationFormat>ワイド画面</PresentationFormat>
  <Paragraphs>44</Paragraphs>
  <Slides>3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7" baseType="lpstr"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user</dc:creator>
  <cp:lastModifiedBy>tagawa tamami</cp:lastModifiedBy>
  <cp:revision>18</cp:revision>
  <dcterms:created xsi:type="dcterms:W3CDTF">2020-11-24T02:42:45Z</dcterms:created>
  <dcterms:modified xsi:type="dcterms:W3CDTF">2020-12-10T02:25:21Z</dcterms:modified>
</cp:coreProperties>
</file>